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56" r:id="rId11"/>
    <p:sldId id="257" r:id="rId12"/>
    <p:sldId id="258" r:id="rId13"/>
    <p:sldId id="259" r:id="rId14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3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944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668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079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345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12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968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148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9475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59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442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020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063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6F0AA-2317-1D4A-A6AD-474381E2C773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34C57-F3E8-B549-8989-D776E7372F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7633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hyperlink" Target="micro-deval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78428"/>
            <a:ext cx="8811894" cy="1077218"/>
          </a:xfrm>
          <a:prstGeom prst="rect">
            <a:avLst/>
          </a:prstGeom>
          <a:solidFill>
            <a:schemeClr val="tx1">
              <a:alpha val="8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Особенности методов испытания введенных впервые </a:t>
            </a:r>
            <a:endParaRPr lang="ru-RU" sz="3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60" y="2164685"/>
            <a:ext cx="5457470" cy="40011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/>
                <a:cs typeface="Times New Roman"/>
              </a:rPr>
              <a:t>Показатель </a:t>
            </a:r>
            <a:r>
              <a:rPr lang="ru-RU" sz="2000" dirty="0" err="1" smtClean="0">
                <a:latin typeface="Times New Roman"/>
                <a:cs typeface="Times New Roman"/>
              </a:rPr>
              <a:t>микро-Деваль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196" y="2660938"/>
            <a:ext cx="5450934" cy="707886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/>
                <a:cs typeface="Times New Roman"/>
              </a:rPr>
              <a:t>Адсорбционная активность по метиленовому голубому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196" y="3452803"/>
            <a:ext cx="5450934" cy="400110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/>
                <a:cs typeface="Times New Roman"/>
              </a:rPr>
              <a:t>Минералого-петрографический анализ</a:t>
            </a:r>
            <a:endParaRPr lang="ru-RU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67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242" y="329223"/>
            <a:ext cx="8677468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Определение минералого-петрографического состава</a:t>
            </a:r>
            <a:endParaRPr lang="ru-RU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2258008"/>
            <a:ext cx="3398617" cy="3626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597" y="2258008"/>
            <a:ext cx="4065872" cy="36368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Box 8"/>
          <p:cNvSpPr txBox="1"/>
          <p:nvPr/>
        </p:nvSpPr>
        <p:spPr>
          <a:xfrm flipH="1">
            <a:off x="5970627" y="6017298"/>
            <a:ext cx="179102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лупа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211280" y="6017298"/>
            <a:ext cx="1791029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микроскоп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255889" y="1679510"/>
            <a:ext cx="2156853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Оборудование</a:t>
            </a:r>
            <a:endParaRPr lang="ru-RU" sz="2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2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6334" y="205273"/>
            <a:ext cx="7659023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/>
                <a:cs typeface="Times New Roman"/>
              </a:rPr>
              <a:t>Определение минералого-петрографического состава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59" y="1742268"/>
            <a:ext cx="3605637" cy="2834916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323" y="1742268"/>
            <a:ext cx="3727718" cy="2834916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Box 7"/>
          <p:cNvSpPr txBox="1"/>
          <p:nvPr/>
        </p:nvSpPr>
        <p:spPr>
          <a:xfrm>
            <a:off x="3192917" y="836370"/>
            <a:ext cx="2976184" cy="46166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 w="254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/>
                <a:cs typeface="Times New Roman"/>
              </a:rPr>
              <a:t>Строение</a:t>
            </a:r>
            <a:r>
              <a:rPr lang="ru-RU" sz="2400" b="1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песка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875562" y="2678872"/>
            <a:ext cx="1298113" cy="822960"/>
          </a:xfrm>
          <a:prstGeom prst="rightArrow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3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низ 14"/>
          <p:cNvSpPr/>
          <p:nvPr/>
        </p:nvSpPr>
        <p:spPr>
          <a:xfrm>
            <a:off x="1594655" y="1456435"/>
            <a:ext cx="513266" cy="569678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338324" y="1474189"/>
            <a:ext cx="526394" cy="555617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7271247" y="1456435"/>
            <a:ext cx="526394" cy="555617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26334" y="329223"/>
            <a:ext cx="7659023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/>
                <a:cs typeface="Times New Roman"/>
              </a:rPr>
              <a:t>Определение минералого-петрографического состава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091" y="881732"/>
            <a:ext cx="4183864" cy="369332"/>
          </a:xfrm>
          <a:prstGeom prst="rect">
            <a:avLst/>
          </a:prstGeom>
          <a:solidFill>
            <a:schemeClr val="bg1">
              <a:lumMod val="85000"/>
              <a:alpha val="6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/>
                <a:cs typeface="Times New Roman"/>
              </a:rPr>
              <a:t>Вредные примеси и минералы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114" y="2029806"/>
            <a:ext cx="3038839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cs typeface="Times New Roman"/>
              </a:rPr>
              <a:t>Активно растворимый кремнезем</a:t>
            </a: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89971" y="2297149"/>
            <a:ext cx="27132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/>
                <a:cs typeface="Times New Roman"/>
              </a:rPr>
              <a:t>С</a:t>
            </a:r>
            <a:r>
              <a:rPr lang="ru-RU" b="1" dirty="0" smtClean="0">
                <a:latin typeface="Times New Roman"/>
                <a:cs typeface="Times New Roman"/>
              </a:rPr>
              <a:t>ульфиды</a:t>
            </a: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6391" y="2297149"/>
            <a:ext cx="26679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cs typeface="Times New Roman"/>
              </a:rPr>
              <a:t>Слоистые силикаты</a:t>
            </a:r>
            <a:endParaRPr lang="ru-RU" b="1" dirty="0">
              <a:latin typeface="Times New Roman"/>
              <a:cs typeface="Times New Roman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14" y="2848268"/>
            <a:ext cx="3038839" cy="12242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15" y="4612842"/>
            <a:ext cx="3038838" cy="1406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971" y="2848268"/>
            <a:ext cx="2713221" cy="22260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070" y="2848268"/>
            <a:ext cx="2667922" cy="24285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6" name="TextBox 15"/>
          <p:cNvSpPr txBox="1"/>
          <p:nvPr/>
        </p:nvSpPr>
        <p:spPr>
          <a:xfrm>
            <a:off x="194114" y="4072554"/>
            <a:ext cx="303883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cs typeface="Times New Roman"/>
              </a:rPr>
              <a:t>Опал</a:t>
            </a: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984" y="6012658"/>
            <a:ext cx="3010969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cs typeface="Times New Roman"/>
              </a:rPr>
              <a:t>Халцедон</a:t>
            </a: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89972" y="5124211"/>
            <a:ext cx="271322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cs typeface="Times New Roman"/>
              </a:rPr>
              <a:t>Пирит</a:t>
            </a: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8070" y="5327539"/>
            <a:ext cx="26679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cs typeface="Times New Roman"/>
              </a:rPr>
              <a:t>Слюда</a:t>
            </a:r>
            <a:endParaRPr lang="ru-RU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46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853" y="329223"/>
            <a:ext cx="8388219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Определение адсорбции метиленового голубого</a:t>
            </a:r>
            <a:endParaRPr lang="ru-RU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 descr="image-27-10-15-04-54-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602758" y="2158997"/>
            <a:ext cx="4022614" cy="30169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image-27-10-15-04-54-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8452" y="2162947"/>
            <a:ext cx="4017348" cy="30130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134862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51629"/>
            <a:ext cx="8811894" cy="584775"/>
          </a:xfrm>
          <a:prstGeom prst="rect">
            <a:avLst/>
          </a:prstGeom>
          <a:solidFill>
            <a:schemeClr val="tx2">
              <a:lumMod val="60000"/>
              <a:lumOff val="40000"/>
              <a:alpha val="8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Определение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истираемости</a:t>
            </a:r>
            <a:r>
              <a:rPr lang="ru-RU" sz="32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по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микро-Деваль</a:t>
            </a:r>
            <a:endParaRPr lang="ru-RU" sz="32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1534" y="1128792"/>
            <a:ext cx="6645517" cy="400110"/>
          </a:xfrm>
          <a:prstGeom prst="rect">
            <a:avLst/>
          </a:prstGeom>
          <a:solidFill>
            <a:schemeClr val="tx2">
              <a:lumMod val="40000"/>
              <a:lumOff val="60000"/>
              <a:alpha val="8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cs typeface="Times New Roman"/>
              </a:rPr>
              <a:t>Оборудование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677" y="1728958"/>
            <a:ext cx="5064369" cy="3000821"/>
          </a:xfrm>
          <a:prstGeom prst="rect">
            <a:avLst/>
          </a:prstGeom>
          <a:solidFill>
            <a:schemeClr val="tx2">
              <a:lumMod val="40000"/>
              <a:lumOff val="60000"/>
              <a:alpha val="9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charset="2"/>
              <a:buChar char="²"/>
            </a:pPr>
            <a:endParaRPr lang="ru-RU" dirty="0" smtClean="0">
              <a:latin typeface="Times New Roman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 typeface="Wingdings" charset="2"/>
              <a:buChar char="²"/>
            </a:pPr>
            <a:r>
              <a:rPr lang="ru-RU" dirty="0" smtClean="0">
                <a:latin typeface="Times New Roman"/>
                <a:cs typeface="Times New Roman"/>
              </a:rPr>
              <a:t>Испытательная </a:t>
            </a:r>
            <a:r>
              <a:rPr lang="ru-RU" dirty="0">
                <a:latin typeface="Times New Roman"/>
                <a:cs typeface="Times New Roman"/>
              </a:rPr>
              <a:t>машина </a:t>
            </a:r>
            <a:r>
              <a:rPr lang="ru-RU" dirty="0" smtClean="0">
                <a:latin typeface="Times New Roman"/>
                <a:cs typeface="Times New Roman"/>
              </a:rPr>
              <a:t>Микро </a:t>
            </a:r>
            <a:r>
              <a:rPr lang="ru-RU" dirty="0">
                <a:latin typeface="Times New Roman"/>
                <a:cs typeface="Times New Roman"/>
              </a:rPr>
              <a:t>– </a:t>
            </a:r>
            <a:r>
              <a:rPr lang="ru-RU" dirty="0" err="1" smtClean="0">
                <a:latin typeface="Times New Roman"/>
                <a:cs typeface="Times New Roman"/>
              </a:rPr>
              <a:t>Деваль</a:t>
            </a:r>
            <a:r>
              <a:rPr lang="ru-RU" dirty="0" smtClean="0">
                <a:latin typeface="Times New Roman"/>
                <a:cs typeface="Times New Roman"/>
              </a:rPr>
              <a:t>;</a:t>
            </a:r>
          </a:p>
          <a:p>
            <a:pPr marL="342900" lvl="0" indent="-342900" algn="just">
              <a:lnSpc>
                <a:spcPct val="150000"/>
              </a:lnSpc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C</a:t>
            </a:r>
            <a:r>
              <a:rPr lang="ru-RU" dirty="0" err="1" smtClean="0">
                <a:latin typeface="Times New Roman"/>
                <a:cs typeface="Times New Roman"/>
              </a:rPr>
              <a:t>тальные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шары диаметром (10,0±0,5) </a:t>
            </a:r>
            <a:r>
              <a:rPr lang="ru-RU" dirty="0" smtClean="0">
                <a:latin typeface="Times New Roman"/>
                <a:cs typeface="Times New Roman"/>
              </a:rPr>
              <a:t>мм;</a:t>
            </a:r>
          </a:p>
          <a:p>
            <a:pPr marL="342900" lvl="0" indent="-342900" algn="just">
              <a:lnSpc>
                <a:spcPct val="150000"/>
              </a:lnSpc>
              <a:buFont typeface="Wingdings" charset="2"/>
              <a:buChar char="²"/>
            </a:pP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cs typeface="Times New Roman"/>
              </a:rPr>
              <a:t>Сита с квадратными ячейками;</a:t>
            </a:r>
          </a:p>
          <a:p>
            <a:pPr marL="342900" lvl="0" indent="-342900" algn="just">
              <a:lnSpc>
                <a:spcPct val="150000"/>
              </a:lnSpc>
              <a:buFont typeface="Wingdings" charset="2"/>
              <a:buChar char="²"/>
            </a:pPr>
            <a:r>
              <a:rPr lang="ru-RU" dirty="0">
                <a:latin typeface="Times New Roman"/>
                <a:cs typeface="Times New Roman"/>
              </a:rPr>
              <a:t> С</a:t>
            </a:r>
            <a:r>
              <a:rPr lang="ru-RU" dirty="0" smtClean="0">
                <a:latin typeface="Times New Roman"/>
                <a:cs typeface="Times New Roman"/>
              </a:rPr>
              <a:t>ушильный шкаф;</a:t>
            </a:r>
            <a:endParaRPr lang="en-US" dirty="0" smtClean="0">
              <a:latin typeface="Times New Roman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buFont typeface="Wingdings" charset="2"/>
              <a:buChar char="²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Е</a:t>
            </a:r>
            <a:r>
              <a:rPr lang="ru-RU" dirty="0" smtClean="0">
                <a:latin typeface="Times New Roman"/>
                <a:cs typeface="Times New Roman"/>
              </a:rPr>
              <a:t>мкость </a:t>
            </a:r>
            <a:r>
              <a:rPr lang="ru-RU" dirty="0">
                <a:latin typeface="Times New Roman"/>
                <a:cs typeface="Times New Roman"/>
              </a:rPr>
              <a:t>объемом не менее 6 л; </a:t>
            </a:r>
          </a:p>
          <a:p>
            <a:pPr marL="342900" indent="-342900" algn="just">
              <a:lnSpc>
                <a:spcPct val="150000"/>
              </a:lnSpc>
              <a:buFont typeface="Wingdings" charset="2"/>
              <a:buChar char="²"/>
            </a:pPr>
            <a:endParaRPr lang="ru-RU" dirty="0" smtClean="0">
              <a:latin typeface="Times New Roman"/>
              <a:cs typeface="Times New Roman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71" y="1728957"/>
            <a:ext cx="3403600" cy="3111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38967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2918" y="329223"/>
            <a:ext cx="6645517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69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Определение </a:t>
            </a:r>
            <a:r>
              <a:rPr lang="ru-RU" sz="2400" b="1" dirty="0" err="1" smtClean="0">
                <a:latin typeface="Times New Roman"/>
                <a:cs typeface="Times New Roman"/>
              </a:rPr>
              <a:t>истираемости</a:t>
            </a:r>
            <a:r>
              <a:rPr lang="ru-RU" sz="2400" b="1" dirty="0" smtClean="0">
                <a:latin typeface="Times New Roman"/>
                <a:cs typeface="Times New Roman"/>
              </a:rPr>
              <a:t> по </a:t>
            </a:r>
            <a:r>
              <a:rPr lang="ru-RU" sz="2400" b="1" dirty="0" err="1" smtClean="0">
                <a:latin typeface="Times New Roman"/>
                <a:cs typeface="Times New Roman"/>
              </a:rPr>
              <a:t>микро-Деваль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318" y="924599"/>
            <a:ext cx="6369369" cy="523220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/>
                <a:cs typeface="Times New Roman"/>
              </a:rPr>
              <a:t>Барабан</a:t>
            </a:r>
            <a:endParaRPr lang="ru-RU" sz="2800" b="1" dirty="0">
              <a:latin typeface="Times New Roman"/>
              <a:cs typeface="Times New Roman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18" y="1430216"/>
            <a:ext cx="6369369" cy="49260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5788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11015"/>
          <a:stretch/>
        </p:blipFill>
        <p:spPr>
          <a:xfrm>
            <a:off x="110112" y="1615514"/>
            <a:ext cx="3066842" cy="2625249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TextBox 4"/>
          <p:cNvSpPr txBox="1"/>
          <p:nvPr/>
        </p:nvSpPr>
        <p:spPr>
          <a:xfrm>
            <a:off x="1443204" y="790888"/>
            <a:ext cx="6645517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69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Определение </a:t>
            </a:r>
            <a:r>
              <a:rPr lang="ru-RU" sz="2400" b="1" dirty="0" err="1" smtClean="0">
                <a:latin typeface="Times New Roman"/>
                <a:cs typeface="Times New Roman"/>
              </a:rPr>
              <a:t>истираемости</a:t>
            </a:r>
            <a:r>
              <a:rPr lang="ru-RU" sz="2400" b="1" dirty="0" smtClean="0">
                <a:latin typeface="Times New Roman"/>
                <a:cs typeface="Times New Roman"/>
              </a:rPr>
              <a:t> по </a:t>
            </a:r>
            <a:r>
              <a:rPr lang="ru-RU" sz="2400" b="1" dirty="0" err="1" smtClean="0">
                <a:latin typeface="Times New Roman"/>
                <a:cs typeface="Times New Roman"/>
              </a:rPr>
              <a:t>микро-Деваль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880" y="1615515"/>
            <a:ext cx="3013650" cy="2625249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044" y="1615516"/>
            <a:ext cx="2809963" cy="2647287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Box 7"/>
          <p:cNvSpPr txBox="1"/>
          <p:nvPr/>
        </p:nvSpPr>
        <p:spPr>
          <a:xfrm>
            <a:off x="110112" y="4228020"/>
            <a:ext cx="3066841" cy="400110"/>
          </a:xfrm>
          <a:prstGeom prst="rect">
            <a:avLst/>
          </a:prstGeom>
          <a:solidFill>
            <a:schemeClr val="bg1">
              <a:lumMod val="65000"/>
              <a:alpha val="67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Фракция 4-5</a:t>
            </a:r>
            <a:r>
              <a:rPr lang="en-US" sz="2000" dirty="0" smtClean="0">
                <a:latin typeface="Times New Roman"/>
                <a:cs typeface="Times New Roman"/>
              </a:rPr>
              <a:t>,6 </a:t>
            </a:r>
            <a:r>
              <a:rPr lang="ru-RU" sz="2000" dirty="0" smtClean="0">
                <a:latin typeface="Times New Roman"/>
                <a:cs typeface="Times New Roman"/>
              </a:rPr>
              <a:t>мм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880" y="4246682"/>
            <a:ext cx="3013650" cy="400110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Фракция 5</a:t>
            </a:r>
            <a:r>
              <a:rPr lang="en-US" sz="2000" dirty="0" smtClean="0">
                <a:latin typeface="Times New Roman"/>
                <a:cs typeface="Times New Roman"/>
              </a:rPr>
              <a:t>,6</a:t>
            </a:r>
            <a:r>
              <a:rPr lang="ru-RU" sz="2000" dirty="0" smtClean="0">
                <a:latin typeface="Times New Roman"/>
                <a:cs typeface="Times New Roman"/>
              </a:rPr>
              <a:t> - 8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cs typeface="Times New Roman"/>
              </a:rPr>
              <a:t>мм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6044" y="4254800"/>
            <a:ext cx="2809963" cy="400110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/>
                <a:cs typeface="Times New Roman"/>
              </a:rPr>
              <a:t>Фракция 8 – 11</a:t>
            </a:r>
            <a:r>
              <a:rPr lang="en-US" sz="2000" dirty="0" smtClean="0">
                <a:latin typeface="Times New Roman"/>
                <a:cs typeface="Times New Roman"/>
              </a:rPr>
              <a:t>,2 </a:t>
            </a:r>
            <a:r>
              <a:rPr lang="ru-RU" sz="2000" dirty="0" smtClean="0">
                <a:latin typeface="Times New Roman"/>
                <a:cs typeface="Times New Roman"/>
              </a:rPr>
              <a:t>мм</a:t>
            </a:r>
            <a:endParaRPr lang="ru-RU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3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3204" y="93310"/>
            <a:ext cx="664551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Определение </a:t>
            </a:r>
            <a:r>
              <a:rPr lang="ru-RU" sz="2400" b="1" dirty="0" err="1" smtClean="0">
                <a:latin typeface="Times New Roman"/>
                <a:cs typeface="Times New Roman"/>
              </a:rPr>
              <a:t>истираемости</a:t>
            </a:r>
            <a:r>
              <a:rPr lang="ru-RU" sz="2400" b="1" dirty="0" smtClean="0">
                <a:latin typeface="Times New Roman"/>
                <a:cs typeface="Times New Roman"/>
              </a:rPr>
              <a:t> по </a:t>
            </a:r>
            <a:r>
              <a:rPr lang="ru-RU" sz="2400" b="1" dirty="0" err="1" smtClean="0">
                <a:latin typeface="Times New Roman"/>
                <a:cs typeface="Times New Roman"/>
              </a:rPr>
              <a:t>микро-Деваль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78" y="620291"/>
            <a:ext cx="3347007" cy="2534279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Стрелка вправо 5"/>
          <p:cNvSpPr/>
          <p:nvPr/>
        </p:nvSpPr>
        <p:spPr>
          <a:xfrm>
            <a:off x="4138451" y="1251284"/>
            <a:ext cx="987847" cy="822960"/>
          </a:xfrm>
          <a:prstGeom prst="rightArrow">
            <a:avLst/>
          </a:prstGeom>
          <a:ln w="254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02" y="620292"/>
            <a:ext cx="3204873" cy="2534278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932" y="3958868"/>
            <a:ext cx="4056466" cy="2851079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1" name="Стрелка вниз 10"/>
          <p:cNvSpPr/>
          <p:nvPr/>
        </p:nvSpPr>
        <p:spPr>
          <a:xfrm>
            <a:off x="4138451" y="3135908"/>
            <a:ext cx="822960" cy="822960"/>
          </a:xfrm>
          <a:prstGeom prst="downArrow">
            <a:avLst/>
          </a:prstGeom>
          <a:ln w="254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66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3204" y="329223"/>
            <a:ext cx="6645517" cy="461665"/>
          </a:xfrm>
          <a:prstGeom prst="rect">
            <a:avLst/>
          </a:prstGeom>
          <a:solidFill>
            <a:schemeClr val="tx2">
              <a:lumMod val="60000"/>
              <a:lumOff val="40000"/>
              <a:alpha val="68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Определение </a:t>
            </a:r>
            <a:r>
              <a:rPr lang="ru-RU" sz="2400" b="1" dirty="0" err="1" smtClean="0">
                <a:latin typeface="Times New Roman"/>
                <a:cs typeface="Times New Roman"/>
              </a:rPr>
              <a:t>истираемости</a:t>
            </a:r>
            <a:r>
              <a:rPr lang="ru-RU" sz="2400" b="1" dirty="0" smtClean="0">
                <a:latin typeface="Times New Roman"/>
                <a:cs typeface="Times New Roman"/>
              </a:rPr>
              <a:t> по </a:t>
            </a:r>
            <a:r>
              <a:rPr lang="ru-RU" sz="2400" b="1" dirty="0" err="1" smtClean="0">
                <a:latin typeface="Times New Roman"/>
                <a:cs typeface="Times New Roman"/>
              </a:rPr>
              <a:t>микро-Деваль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5030"/>
            <a:ext cx="4154582" cy="3543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Стрелка вправо 5"/>
          <p:cNvSpPr/>
          <p:nvPr/>
        </p:nvSpPr>
        <p:spPr>
          <a:xfrm>
            <a:off x="4154582" y="3277101"/>
            <a:ext cx="815239" cy="559070"/>
          </a:xfrm>
          <a:prstGeom prst="rightArrow">
            <a:avLst/>
          </a:prstGeom>
          <a:ln w="254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821" y="1615030"/>
            <a:ext cx="3888062" cy="3543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239183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3204" y="93310"/>
            <a:ext cx="664551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Определение </a:t>
            </a:r>
            <a:r>
              <a:rPr lang="ru-RU" sz="2400" b="1" dirty="0" err="1" smtClean="0">
                <a:latin typeface="Times New Roman"/>
                <a:cs typeface="Times New Roman"/>
              </a:rPr>
              <a:t>истираемости</a:t>
            </a:r>
            <a:r>
              <a:rPr lang="ru-RU" sz="2400" b="1" dirty="0" smtClean="0">
                <a:latin typeface="Times New Roman"/>
                <a:cs typeface="Times New Roman"/>
              </a:rPr>
              <a:t> по </a:t>
            </a:r>
            <a:r>
              <a:rPr lang="ru-RU" sz="2400" b="1" dirty="0" err="1" smtClean="0">
                <a:latin typeface="Times New Roman"/>
                <a:cs typeface="Times New Roman"/>
              </a:rPr>
              <a:t>микро-Деваль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5" y="652310"/>
            <a:ext cx="3276055" cy="2260600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Стрелка вправо 5"/>
          <p:cNvSpPr/>
          <p:nvPr/>
        </p:nvSpPr>
        <p:spPr>
          <a:xfrm>
            <a:off x="4044838" y="1348472"/>
            <a:ext cx="815239" cy="559070"/>
          </a:xfrm>
          <a:prstGeom prst="rightArrow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98" y="703110"/>
            <a:ext cx="3160508" cy="2209800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Стрелка вниз 7"/>
          <p:cNvSpPr/>
          <p:nvPr/>
        </p:nvSpPr>
        <p:spPr>
          <a:xfrm>
            <a:off x="4044838" y="2482198"/>
            <a:ext cx="733949" cy="822960"/>
          </a:xfrm>
          <a:prstGeom prst="downArrow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974" y="3324391"/>
            <a:ext cx="3793994" cy="2868600"/>
          </a:xfrm>
          <a:prstGeom prst="rect">
            <a:avLst/>
          </a:prstGeom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xmlns="" val="1685487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851248"/>
            <a:ext cx="3680306" cy="2665091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Стрелка вправо 5"/>
          <p:cNvSpPr/>
          <p:nvPr/>
        </p:nvSpPr>
        <p:spPr>
          <a:xfrm>
            <a:off x="4280003" y="1728830"/>
            <a:ext cx="815239" cy="559070"/>
          </a:xfrm>
          <a:prstGeom prst="rightArrow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019" y="845595"/>
            <a:ext cx="3652897" cy="2665091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Стрелка вниз 7"/>
          <p:cNvSpPr/>
          <p:nvPr/>
        </p:nvSpPr>
        <p:spPr>
          <a:xfrm>
            <a:off x="4280003" y="3164277"/>
            <a:ext cx="733949" cy="822960"/>
          </a:xfrm>
          <a:prstGeom prst="downArrow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457" y="4112676"/>
            <a:ext cx="3491776" cy="2479332"/>
          </a:xfrm>
          <a:prstGeom prst="rect">
            <a:avLst/>
          </a:prstGeom>
          <a:ln w="190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" name="TextBox 9"/>
          <p:cNvSpPr txBox="1"/>
          <p:nvPr/>
        </p:nvSpPr>
        <p:spPr>
          <a:xfrm>
            <a:off x="1443204" y="93310"/>
            <a:ext cx="664551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Определение </a:t>
            </a:r>
            <a:r>
              <a:rPr lang="ru-RU" sz="2400" b="1" dirty="0" err="1" smtClean="0">
                <a:latin typeface="Times New Roman"/>
                <a:cs typeface="Times New Roman"/>
              </a:rPr>
              <a:t>истираемости</a:t>
            </a:r>
            <a:r>
              <a:rPr lang="ru-RU" sz="2400" b="1" dirty="0" smtClean="0">
                <a:latin typeface="Times New Roman"/>
                <a:cs typeface="Times New Roman"/>
              </a:rPr>
              <a:t> по </a:t>
            </a:r>
            <a:r>
              <a:rPr lang="ru-RU" sz="2400" b="1" dirty="0" err="1" smtClean="0">
                <a:latin typeface="Times New Roman"/>
                <a:cs typeface="Times New Roman"/>
              </a:rPr>
              <a:t>микро-Деваль</a:t>
            </a:r>
            <a:endParaRPr lang="ru-RU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309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0473362"/>
              </p:ext>
            </p:extLst>
          </p:nvPr>
        </p:nvGraphicFramePr>
        <p:xfrm>
          <a:off x="1114425" y="4000500"/>
          <a:ext cx="7194550" cy="2246313"/>
        </p:xfrm>
        <a:graphic>
          <a:graphicData uri="http://schemas.openxmlformats.org/presentationml/2006/ole">
            <p:oleObj spid="_x0000_s1025" name="Документ" r:id="rId3" imgW="5933520" imgH="2020320" progId="Word.Document.12">
              <p:embed/>
            </p:oleObj>
          </a:graphicData>
        </a:graphic>
      </p:graphicFrame>
      <p:pic>
        <p:nvPicPr>
          <p:cNvPr id="6" name="Изображение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8879" y="662159"/>
            <a:ext cx="3403600" cy="3111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TextBox 6"/>
          <p:cNvSpPr txBox="1"/>
          <p:nvPr/>
        </p:nvSpPr>
        <p:spPr>
          <a:xfrm>
            <a:off x="1443204" y="93310"/>
            <a:ext cx="6645517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Определение </a:t>
            </a:r>
            <a:r>
              <a:rPr lang="ru-RU" sz="2400" b="1" dirty="0" err="1" smtClean="0">
                <a:latin typeface="Times New Roman"/>
                <a:cs typeface="Times New Roman"/>
              </a:rPr>
              <a:t>истираемости</a:t>
            </a:r>
            <a:r>
              <a:rPr lang="ru-RU" sz="2400" b="1" dirty="0" smtClean="0">
                <a:latin typeface="Times New Roman"/>
                <a:cs typeface="Times New Roman"/>
              </a:rPr>
              <a:t> по </a:t>
            </a:r>
            <a:r>
              <a:rPr lang="ru-RU" sz="2400" b="1" dirty="0" err="1" smtClean="0">
                <a:latin typeface="Times New Roman"/>
                <a:cs typeface="Times New Roman"/>
              </a:rPr>
              <a:t>микро-Деваль</a:t>
            </a:r>
            <a:endParaRPr lang="ru-RU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37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109</Words>
  <Application>Microsoft Office PowerPoint</Application>
  <PresentationFormat>Экран (4:3)</PresentationFormat>
  <Paragraphs>39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evgenyilekoncev@yahoo.com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Леконцев</dc:creator>
  <cp:lastModifiedBy>Голюбин КД</cp:lastModifiedBy>
  <cp:revision>27</cp:revision>
  <dcterms:created xsi:type="dcterms:W3CDTF">2015-10-25T15:36:59Z</dcterms:created>
  <dcterms:modified xsi:type="dcterms:W3CDTF">2015-10-27T15:40:04Z</dcterms:modified>
</cp:coreProperties>
</file>